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5B8B3-7151-4579-A8A1-87605FADF41B}" v="24" dt="2023-01-27T06:31:11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123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4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85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3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5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25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36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5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7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C9CA-1F8B-4BD2-8899-9A939BC33E47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342A-A948-4426-A486-1D1201D95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08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342C3F78-19CE-491E-BF57-6EA3AA9FF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28468"/>
              </p:ext>
            </p:extLst>
          </p:nvPr>
        </p:nvGraphicFramePr>
        <p:xfrm>
          <a:off x="372291" y="835384"/>
          <a:ext cx="6113417" cy="339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">
                  <a:extLst>
                    <a:ext uri="{9D8B030D-6E8A-4147-A177-3AD203B41FA5}">
                      <a16:colId xmlns:a16="http://schemas.microsoft.com/office/drawing/2014/main" val="209776201"/>
                    </a:ext>
                  </a:extLst>
                </a:gridCol>
                <a:gridCol w="801189">
                  <a:extLst>
                    <a:ext uri="{9D8B030D-6E8A-4147-A177-3AD203B41FA5}">
                      <a16:colId xmlns:a16="http://schemas.microsoft.com/office/drawing/2014/main" val="3194239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4255926833"/>
                    </a:ext>
                  </a:extLst>
                </a:gridCol>
                <a:gridCol w="627016">
                  <a:extLst>
                    <a:ext uri="{9D8B030D-6E8A-4147-A177-3AD203B41FA5}">
                      <a16:colId xmlns:a16="http://schemas.microsoft.com/office/drawing/2014/main" val="540911927"/>
                    </a:ext>
                  </a:extLst>
                </a:gridCol>
                <a:gridCol w="1028338">
                  <a:extLst>
                    <a:ext uri="{9D8B030D-6E8A-4147-A177-3AD203B41FA5}">
                      <a16:colId xmlns:a16="http://schemas.microsoft.com/office/drawing/2014/main" val="1253852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4971369"/>
                    </a:ext>
                  </a:extLst>
                </a:gridCol>
                <a:gridCol w="291737">
                  <a:extLst>
                    <a:ext uri="{9D8B030D-6E8A-4147-A177-3AD203B41FA5}">
                      <a16:colId xmlns:a16="http://schemas.microsoft.com/office/drawing/2014/main" val="4223378958"/>
                    </a:ext>
                  </a:extLst>
                </a:gridCol>
                <a:gridCol w="1528354">
                  <a:extLst>
                    <a:ext uri="{9D8B030D-6E8A-4147-A177-3AD203B41FA5}">
                      <a16:colId xmlns:a16="http://schemas.microsoft.com/office/drawing/2014/main" val="16199652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02095012"/>
                  </a:ext>
                </a:extLst>
              </a:tr>
              <a:tr h="192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98485872"/>
                  </a:ext>
                </a:extLst>
              </a:tr>
              <a:tr h="19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西暦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年　　　　月　　　　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性別　　　男　・　女　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01118"/>
                  </a:ext>
                </a:extLst>
              </a:tr>
              <a:tr h="19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　終　学　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0297435"/>
                  </a:ext>
                </a:extLst>
              </a:tr>
              <a:tr h="19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　有　資　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1604834"/>
                  </a:ext>
                </a:extLst>
              </a:tr>
              <a:tr h="19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語　　　　　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TOEIC: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TOEFL: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点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英検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987165"/>
                  </a:ext>
                </a:extLst>
              </a:tr>
              <a:tr h="19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サークル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学生時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0699483"/>
                  </a:ext>
                </a:extLst>
              </a:tr>
              <a:tr h="192000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　住　　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b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06732"/>
                  </a:ext>
                </a:extLst>
              </a:tr>
              <a:tr h="19200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br>
                        <a:rPr kumimoji="1" lang="en-US" altLang="ja-JP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en-US" altLang="ja-JP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携帯･自宅</a:t>
                      </a:r>
                      <a:r>
                        <a:rPr kumimoji="1" lang="en-US" altLang="ja-JP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6864551"/>
                  </a:ext>
                </a:extLst>
              </a:tr>
              <a:tr h="19200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携帯･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PC)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0174544"/>
                  </a:ext>
                </a:extLst>
              </a:tr>
              <a:tr h="19200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　　絡　　先</a:t>
                      </a:r>
                      <a:b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実家･帰省先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b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8616853"/>
                  </a:ext>
                </a:extLst>
              </a:tr>
              <a:tr h="192000">
                <a:tc gridSpan="2" v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99421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3DF7A6-F777-4601-A943-970895E28E0E}"/>
              </a:ext>
            </a:extLst>
          </p:cNvPr>
          <p:cNvSpPr txBox="1"/>
          <p:nvPr/>
        </p:nvSpPr>
        <p:spPr>
          <a:xfrm>
            <a:off x="464085" y="278982"/>
            <a:ext cx="5929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エントリーシート　日本ヴィクトリック・六菱ゴム・ジャビコ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共通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7AE4B8-8538-4F86-AB70-D5E645270D1E}"/>
              </a:ext>
            </a:extLst>
          </p:cNvPr>
          <p:cNvSpPr txBox="1"/>
          <p:nvPr/>
        </p:nvSpPr>
        <p:spPr>
          <a:xfrm>
            <a:off x="4315097" y="618843"/>
            <a:ext cx="22621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西暦　　　　　年　　　　月　　　　日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32222E2B-CDFA-4E0C-B3F8-014341778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38429"/>
              </p:ext>
            </p:extLst>
          </p:nvPr>
        </p:nvGraphicFramePr>
        <p:xfrm>
          <a:off x="372289" y="4339302"/>
          <a:ext cx="6113417" cy="16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3417">
                  <a:extLst>
                    <a:ext uri="{9D8B030D-6E8A-4147-A177-3AD203B41FA5}">
                      <a16:colId xmlns:a16="http://schemas.microsoft.com/office/drawing/2014/main" val="174568945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◆あなたにとって</a:t>
                      </a:r>
                      <a:r>
                        <a:rPr kumimoji="1" lang="en-US" altLang="ja-JP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『</a:t>
                      </a:r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働く</a:t>
                      </a:r>
                      <a:r>
                        <a:rPr kumimoji="1" lang="en-US" altLang="ja-JP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』</a:t>
                      </a:r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とは何ですか。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0349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19250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398D0AE-8D0B-478A-847A-B76A66E3D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22739"/>
              </p:ext>
            </p:extLst>
          </p:nvPr>
        </p:nvGraphicFramePr>
        <p:xfrm>
          <a:off x="372289" y="6119321"/>
          <a:ext cx="6113417" cy="16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3417">
                  <a:extLst>
                    <a:ext uri="{9D8B030D-6E8A-4147-A177-3AD203B41FA5}">
                      <a16:colId xmlns:a16="http://schemas.microsoft.com/office/drawing/2014/main" val="174568945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◆当社を志望する理由をお書きください。</a:t>
                      </a:r>
                      <a:endParaRPr kumimoji="1" lang="en-US" altLang="ja-JP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0349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19250"/>
                  </a:ext>
                </a:extLst>
              </a:tr>
            </a:tbl>
          </a:graphicData>
        </a:graphic>
      </p:graphicFrame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53855516-9DFB-47E7-B419-1D72327F2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33203"/>
              </p:ext>
            </p:extLst>
          </p:nvPr>
        </p:nvGraphicFramePr>
        <p:xfrm>
          <a:off x="372291" y="7901185"/>
          <a:ext cx="6113417" cy="16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3417">
                  <a:extLst>
                    <a:ext uri="{9D8B030D-6E8A-4147-A177-3AD203B41FA5}">
                      <a16:colId xmlns:a16="http://schemas.microsoft.com/office/drawing/2014/main" val="174568945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◆あなたの能力を当社でどのように活かせると思いますか。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0349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19250"/>
                  </a:ext>
                </a:extLst>
              </a:tr>
            </a:tbl>
          </a:graphicData>
        </a:graphic>
      </p:graphicFrame>
      <p:sp>
        <p:nvSpPr>
          <p:cNvPr id="11" name="楕円 10">
            <a:extLst>
              <a:ext uri="{FF2B5EF4-FFF2-40B4-BE49-F238E27FC236}">
                <a16:creationId xmlns:a16="http://schemas.microsoft.com/office/drawing/2014/main" id="{C0FF31FE-D60C-4C00-8857-8C533FC9A144}"/>
              </a:ext>
            </a:extLst>
          </p:cNvPr>
          <p:cNvSpPr/>
          <p:nvPr/>
        </p:nvSpPr>
        <p:spPr>
          <a:xfrm>
            <a:off x="6280592" y="1298635"/>
            <a:ext cx="362441" cy="230832"/>
          </a:xfrm>
          <a:prstGeom prst="ellipse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5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EDD87D78D20444B9739ECFE39E5833" ma:contentTypeVersion="12" ma:contentTypeDescription="新しいドキュメントを作成します。" ma:contentTypeScope="" ma:versionID="9691378692ccfb3fe958cb0910518cf1">
  <xsd:schema xmlns:xsd="http://www.w3.org/2001/XMLSchema" xmlns:xs="http://www.w3.org/2001/XMLSchema" xmlns:p="http://schemas.microsoft.com/office/2006/metadata/properties" xmlns:ns3="1af8a22a-e19a-4b54-bcf7-8a84ac6f4127" xmlns:ns4="ee4b3488-4f9a-4db8-9e85-c932e8c44ddd" targetNamespace="http://schemas.microsoft.com/office/2006/metadata/properties" ma:root="true" ma:fieldsID="150fa0976157ed37cca7b6c98196a14f" ns3:_="" ns4:_="">
    <xsd:import namespace="1af8a22a-e19a-4b54-bcf7-8a84ac6f4127"/>
    <xsd:import namespace="ee4b3488-4f9a-4db8-9e85-c932e8c44d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8a22a-e19a-4b54-bcf7-8a84ac6f4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b3488-4f9a-4db8-9e85-c932e8c44d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af8a22a-e19a-4b54-bcf7-8a84ac6f4127" xsi:nil="true"/>
  </documentManagement>
</p:properties>
</file>

<file path=customXml/itemProps1.xml><?xml version="1.0" encoding="utf-8"?>
<ds:datastoreItem xmlns:ds="http://schemas.openxmlformats.org/officeDocument/2006/customXml" ds:itemID="{5640BA0E-86B8-4070-A207-23116D1AB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f8a22a-e19a-4b54-bcf7-8a84ac6f4127"/>
    <ds:schemaRef ds:uri="ee4b3488-4f9a-4db8-9e85-c932e8c44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3099A3-B600-49D9-A4FC-61B06D36E9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3392C4-AC58-4DDB-8127-F77B9F86F0C3}">
  <ds:schemaRefs>
    <ds:schemaRef ds:uri="http://schemas.microsoft.com/office/2006/metadata/properties"/>
    <ds:schemaRef ds:uri="1af8a22a-e19a-4b54-bcf7-8a84ac6f4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e4b3488-4f9a-4db8-9e85-c932e8c44ddd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127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浅井　麻起子【日本ヴィクトリック(株)財務部】</dc:creator>
  <cp:lastModifiedBy>浅井　麻起子【日本ヴィクトリック(株)財務部】</cp:lastModifiedBy>
  <cp:revision>2</cp:revision>
  <dcterms:created xsi:type="dcterms:W3CDTF">2023-01-27T05:30:59Z</dcterms:created>
  <dcterms:modified xsi:type="dcterms:W3CDTF">2023-01-27T06:39:24Z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0x01010001EDD87D78D20444B9739ECFE39E5833</vt:lpwstr>
  </property>
</Properties>
</file>